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99" r:id="rId12"/>
    <p:sldId id="338" r:id="rId13"/>
    <p:sldId id="302" r:id="rId14"/>
    <p:sldId id="264" r:id="rId15"/>
    <p:sldId id="266" r:id="rId16"/>
    <p:sldId id="265" r:id="rId17"/>
    <p:sldId id="276"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35" r:id="rId32"/>
    <p:sldId id="315" r:id="rId33"/>
    <p:sldId id="294" r:id="rId34"/>
    <p:sldId id="296" r:id="rId35"/>
    <p:sldId id="318" r:id="rId36"/>
    <p:sldId id="319" r:id="rId37"/>
    <p:sldId id="288" r:id="rId38"/>
    <p:sldId id="289" r:id="rId39"/>
    <p:sldId id="320" r:id="rId40"/>
    <p:sldId id="274"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15"/>
    <p:restoredTop sz="94719" autoAdjust="0"/>
  </p:normalViewPr>
  <p:slideViewPr>
    <p:cSldViewPr snapToGrid="0" snapToObjects="1">
      <p:cViewPr varScale="1">
        <p:scale>
          <a:sx n="78" d="100"/>
          <a:sy n="78" d="100"/>
        </p:scale>
        <p:origin x="63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19-Jul-22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19-Jul-22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19-Jul-22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Ashish Tomar</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19</a:t>
            </a:r>
            <a:r>
              <a:rPr lang="en-US" baseline="30000" dirty="0" smtClean="0">
                <a:solidFill>
                  <a:schemeClr val="bg2"/>
                </a:solidFill>
                <a:latin typeface="Abadi" panose="020B0604020104020204" pitchFamily="34" charset="0"/>
                <a:ea typeface="SF Pro" pitchFamily="2" charset="0"/>
                <a:cs typeface="SF Pro" pitchFamily="2" charset="0"/>
              </a:rPr>
              <a:t>th</a:t>
            </a:r>
            <a:r>
              <a:rPr lang="en-US" dirty="0" smtClean="0">
                <a:solidFill>
                  <a:schemeClr val="bg2"/>
                </a:solidFill>
                <a:latin typeface="Abadi" panose="020B0604020104020204" pitchFamily="34" charset="0"/>
                <a:ea typeface="SF Pro" pitchFamily="2" charset="0"/>
                <a:cs typeface="SF Pro" pitchFamily="2" charset="0"/>
              </a:rPr>
              <a:t> July,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379" y="1914234"/>
            <a:ext cx="6444649" cy="439731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2607276"/>
            <a:ext cx="10222887" cy="334134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812" y="1534040"/>
            <a:ext cx="8334375" cy="32956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82" y="3007981"/>
            <a:ext cx="11376857" cy="27673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975" y="2528239"/>
            <a:ext cx="6403106" cy="1798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1711738"/>
            <a:ext cx="10176933" cy="126263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389" y="2633990"/>
            <a:ext cx="7993221" cy="328357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1"/>
            <a:ext cx="8231659" cy="799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20155"/>
            <a:ext cx="10691202" cy="796233"/>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088" y="2416388"/>
            <a:ext cx="8353425" cy="39909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6"/>
            <a:ext cx="10322225" cy="214158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844" y="3557326"/>
            <a:ext cx="8382000" cy="31813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79" y="1618736"/>
            <a:ext cx="10181967" cy="2982484"/>
          </a:xfrm>
          <a:prstGeom prst="rect">
            <a:avLst/>
          </a:prstGeom>
        </p:spPr>
      </p:pic>
    </p:spTree>
    <p:extLst>
      <p:ext uri="{BB962C8B-B14F-4D97-AF65-F5344CB8AC3E}">
        <p14:creationId xmlns:p14="http://schemas.microsoft.com/office/powerpoint/2010/main" val="132775096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www.w3.org/XML/1998/namespace"/>
    <ds:schemaRef ds:uri="http://purl.org/dc/terms/"/>
    <ds:schemaRef ds:uri="f80a141d-92ca-4d3d-9308-f7e7b1d44ce8"/>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155be751-a274-42e8-93fb-f39d3b9bccc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1848</TotalTime>
  <Words>1396</Words>
  <Application>Microsoft Office PowerPoint</Application>
  <PresentationFormat>Widescreen</PresentationFormat>
  <Paragraphs>181</Paragraphs>
  <Slides>38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avneesh</cp:lastModifiedBy>
  <cp:revision>201</cp:revision>
  <dcterms:created xsi:type="dcterms:W3CDTF">2021-04-29T18:58:34Z</dcterms:created>
  <dcterms:modified xsi:type="dcterms:W3CDTF">2022-07-19T12:31:13Z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